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81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6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71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5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8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4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4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5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9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1986-F89E-4482-A9A9-B3AABC5A2E92}" type="datetimeFigureOut">
              <a:rPr lang="de-DE" smtClean="0"/>
              <a:t>17.05.2015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ACE1-6374-4A4A-8F4C-F444F7DF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4" y="0"/>
            <a:ext cx="10058400" cy="64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52" y="0"/>
            <a:ext cx="940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69" y="0"/>
            <a:ext cx="916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" y="0"/>
            <a:ext cx="10058400" cy="62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" y="0"/>
            <a:ext cx="10058400" cy="5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5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32" y="0"/>
            <a:ext cx="807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54" y="1825625"/>
            <a:ext cx="4135091" cy="4351338"/>
          </a:xfrm>
        </p:spPr>
      </p:pic>
    </p:spTree>
    <p:extLst>
      <p:ext uri="{BB962C8B-B14F-4D97-AF65-F5344CB8AC3E}">
        <p14:creationId xmlns:p14="http://schemas.microsoft.com/office/powerpoint/2010/main" val="384739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31" y="1825625"/>
            <a:ext cx="4429337" cy="4351338"/>
          </a:xfrm>
        </p:spPr>
      </p:pic>
    </p:spTree>
    <p:extLst>
      <p:ext uri="{BB962C8B-B14F-4D97-AF65-F5344CB8AC3E}">
        <p14:creationId xmlns:p14="http://schemas.microsoft.com/office/powerpoint/2010/main" val="3321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31" y="0"/>
            <a:ext cx="960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0"/>
            <a:ext cx="876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12" y="0"/>
            <a:ext cx="8708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5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41" y="0"/>
            <a:ext cx="7098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12" y="0"/>
            <a:ext cx="8616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9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5" y="0"/>
            <a:ext cx="954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0"/>
            <a:ext cx="886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7" y="0"/>
            <a:ext cx="999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maggie</dc:creator>
  <cp:lastModifiedBy>maggie</cp:lastModifiedBy>
  <cp:revision>2</cp:revision>
  <dcterms:created xsi:type="dcterms:W3CDTF">2015-05-17T17:38:29Z</dcterms:created>
  <dcterms:modified xsi:type="dcterms:W3CDTF">2015-05-17T17:43:15Z</dcterms:modified>
</cp:coreProperties>
</file>